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tif" ContentType="image/tiff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"/>
  </p:notesMasterIdLst>
  <p:sldIdLst>
    <p:sldId id="257" r:id="rId2"/>
    <p:sldId id="258" r:id="rId3"/>
    <p:sldId id="259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1" d="100"/>
          <a:sy n="51" d="100"/>
        </p:scale>
        <p:origin x="-51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7FF312-4E1A-6544-B02B-B0D9579C4539}" type="datetimeFigureOut">
              <a:rPr lang="en-US" smtClean="0"/>
              <a:t>2/6/16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F289E0-A463-0C44-89B4-3F927C5011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9360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11FA4-8CDE-C646-9B4C-F398F7C65D4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8643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S31. Grapefruit seed (small)</a:t>
            </a:r>
            <a:r>
              <a:rPr lang="en-US" i="1" baseline="0" dirty="0" smtClean="0"/>
              <a:t> </a:t>
            </a:r>
            <a:r>
              <a:rPr lang="en-US" i="0" baseline="0" dirty="0" smtClean="0"/>
              <a:t>(</a:t>
            </a:r>
            <a:r>
              <a:rPr lang="en-US" i="1" baseline="0" dirty="0" smtClean="0"/>
              <a:t>C</a:t>
            </a:r>
            <a:r>
              <a:rPr lang="en-US" i="1" dirty="0" smtClean="0"/>
              <a:t>itrus </a:t>
            </a:r>
            <a:r>
              <a:rPr lang="en-US" i="0" dirty="0" smtClean="0"/>
              <a:t>x </a:t>
            </a:r>
            <a:r>
              <a:rPr lang="en-US" i="1" dirty="0" err="1" smtClean="0"/>
              <a:t>paradisi</a:t>
            </a:r>
            <a:r>
              <a:rPr lang="en-US" i="0" dirty="0" smtClean="0"/>
              <a:t>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3A97D-6719-A24F-ABA5-0F424128D64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1561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S32. Grapefruit seed (small)</a:t>
            </a:r>
            <a:r>
              <a:rPr lang="en-US" i="1" baseline="0" dirty="0" smtClean="0"/>
              <a:t> </a:t>
            </a:r>
            <a:r>
              <a:rPr lang="en-US" i="0" baseline="0" dirty="0" smtClean="0"/>
              <a:t>(</a:t>
            </a:r>
            <a:r>
              <a:rPr lang="en-US" i="1" baseline="0" dirty="0" smtClean="0"/>
              <a:t>C</a:t>
            </a:r>
            <a:r>
              <a:rPr lang="en-US" i="1" dirty="0" smtClean="0"/>
              <a:t>itrus </a:t>
            </a:r>
            <a:r>
              <a:rPr lang="en-US" i="0" dirty="0" smtClean="0"/>
              <a:t>x </a:t>
            </a:r>
            <a:r>
              <a:rPr lang="en-US" i="1" dirty="0" err="1" smtClean="0"/>
              <a:t>paradisi</a:t>
            </a:r>
            <a:r>
              <a:rPr lang="en-US" i="0" dirty="0" smtClean="0"/>
              <a:t>).</a:t>
            </a:r>
            <a:r>
              <a:rPr lang="en-US" dirty="0" smtClean="0"/>
              <a:t> SEM.  A.  Seed.  B.  Seed coat texture. SEMs prepared by Dr.</a:t>
            </a:r>
            <a:r>
              <a:rPr lang="en-US" baseline="0" dirty="0" smtClean="0"/>
              <a:t> Patrick </a:t>
            </a:r>
            <a:r>
              <a:rPr lang="en-US" baseline="0" dirty="0" err="1" smtClean="0"/>
              <a:t>Kociolek</a:t>
            </a:r>
            <a:r>
              <a:rPr lang="en-US" baseline="0" dirty="0" smtClean="0"/>
              <a:t> and Joshua </a:t>
            </a:r>
            <a:r>
              <a:rPr lang="en-US" baseline="0" dirty="0" err="1" smtClean="0"/>
              <a:t>Stepanek</a:t>
            </a:r>
            <a:r>
              <a:rPr lang="en-US" baseline="0" dirty="0" smtClean="0"/>
              <a:t>.</a:t>
            </a: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3A97D-6719-A24F-ABA5-0F424128D64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33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405D8-F184-5C4B-9AC1-E27B05AE8FB2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AE8F2-1D1F-6A40-9829-7749B900C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144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405D8-F184-5C4B-9AC1-E27B05AE8FB2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AE8F2-1D1F-6A40-9829-7749B900C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430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405D8-F184-5C4B-9AC1-E27B05AE8FB2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AE8F2-1D1F-6A40-9829-7749B900C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268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405D8-F184-5C4B-9AC1-E27B05AE8FB2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AE8F2-1D1F-6A40-9829-7749B900C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564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405D8-F184-5C4B-9AC1-E27B05AE8FB2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AE8F2-1D1F-6A40-9829-7749B900C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213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405D8-F184-5C4B-9AC1-E27B05AE8FB2}" type="datetimeFigureOut">
              <a:rPr lang="en-US" smtClean="0"/>
              <a:t>2/6/16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AE8F2-1D1F-6A40-9829-7749B900C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571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405D8-F184-5C4B-9AC1-E27B05AE8FB2}" type="datetimeFigureOut">
              <a:rPr lang="en-US" smtClean="0"/>
              <a:t>2/6/16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AE8F2-1D1F-6A40-9829-7749B900C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988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405D8-F184-5C4B-9AC1-E27B05AE8FB2}" type="datetimeFigureOut">
              <a:rPr lang="en-US" smtClean="0"/>
              <a:t>2/6/16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AE8F2-1D1F-6A40-9829-7749B900C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885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405D8-F184-5C4B-9AC1-E27B05AE8FB2}" type="datetimeFigureOut">
              <a:rPr lang="en-US" smtClean="0"/>
              <a:t>2/6/16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AE8F2-1D1F-6A40-9829-7749B900C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318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405D8-F184-5C4B-9AC1-E27B05AE8FB2}" type="datetimeFigureOut">
              <a:rPr lang="en-US" smtClean="0"/>
              <a:t>2/6/16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AE8F2-1D1F-6A40-9829-7749B900C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417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8405D8-F184-5C4B-9AC1-E27B05AE8FB2}" type="datetimeFigureOut">
              <a:rPr lang="en-US" smtClean="0"/>
              <a:t>2/6/16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AE8F2-1D1F-6A40-9829-7749B900C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327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8405D8-F184-5C4B-9AC1-E27B05AE8FB2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AE8F2-1D1F-6A40-9829-7749B900CE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636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4" Type="http://schemas.openxmlformats.org/officeDocument/2006/relationships/image" Target="../media/image4.ti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2143" y="290286"/>
            <a:ext cx="834571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FF00"/>
                </a:solidFill>
              </a:rPr>
              <a:t>Photomicrographs of Plant </a:t>
            </a:r>
            <a:r>
              <a:rPr lang="en-US" sz="6000" b="1" dirty="0" smtClean="0">
                <a:solidFill>
                  <a:srgbClr val="FFFF00"/>
                </a:solidFill>
              </a:rPr>
              <a:t>Seeds</a:t>
            </a:r>
            <a:endParaRPr lang="en-US" sz="6000" b="1" dirty="0" smtClean="0">
              <a:solidFill>
                <a:srgbClr val="FFFF00"/>
              </a:solidFill>
            </a:endParaRPr>
          </a:p>
          <a:p>
            <a:endParaRPr lang="en-US" sz="4000" b="1" dirty="0" smtClean="0">
              <a:solidFill>
                <a:srgbClr val="FFFF00"/>
              </a:solidFill>
            </a:endParaRPr>
          </a:p>
          <a:p>
            <a:r>
              <a:rPr lang="en-US" sz="4000" b="1" dirty="0" smtClean="0">
                <a:solidFill>
                  <a:srgbClr val="FFFF00"/>
                </a:solidFill>
              </a:rPr>
              <a:t>	</a:t>
            </a:r>
            <a:r>
              <a:rPr lang="en-US" sz="4000" b="1" dirty="0" smtClean="0">
                <a:solidFill>
                  <a:srgbClr val="FFFF00"/>
                </a:solidFill>
              </a:rPr>
              <a:t>Grapefruit</a:t>
            </a:r>
            <a:endParaRPr lang="en-US" sz="4000" b="1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97200" y="3723269"/>
            <a:ext cx="4572000" cy="175432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Permission to reproduce original photomicrographs used to make this  collection may be obtained from </a:t>
            </a:r>
          </a:p>
          <a:p>
            <a:r>
              <a:rPr lang="en-US" b="1" dirty="0">
                <a:solidFill>
                  <a:srgbClr val="FFFF00"/>
                </a:solidFill>
              </a:rPr>
              <a:t>  </a:t>
            </a:r>
            <a:endParaRPr lang="en-US" b="1" dirty="0" smtClean="0">
              <a:solidFill>
                <a:srgbClr val="FFFF00"/>
              </a:solidFill>
            </a:endParaRPr>
          </a:p>
          <a:p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>
                <a:solidFill>
                  <a:srgbClr val="FFFF00"/>
                </a:solidFill>
              </a:rPr>
              <a:t>Dr. David O. Norris at</a:t>
            </a:r>
          </a:p>
          <a:p>
            <a:r>
              <a:rPr lang="en-US" b="1" i="1" dirty="0">
                <a:solidFill>
                  <a:srgbClr val="FFFF00"/>
                </a:solidFill>
              </a:rPr>
              <a:t>   </a:t>
            </a:r>
            <a:r>
              <a:rPr lang="en-US" b="1" i="1" dirty="0" err="1">
                <a:solidFill>
                  <a:srgbClr val="FFFF00"/>
                </a:solidFill>
              </a:rPr>
              <a:t>david.norris@colorado.edu</a:t>
            </a:r>
            <a:r>
              <a:rPr lang="en-US" b="1" dirty="0">
                <a:solidFill>
                  <a:srgbClr val="FFFF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120816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pefruit 10X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3" t="14596" r="34314" b="36601"/>
          <a:stretch/>
        </p:blipFill>
        <p:spPr>
          <a:xfrm>
            <a:off x="283883" y="986117"/>
            <a:ext cx="2958353" cy="3346823"/>
          </a:xfrm>
          <a:prstGeom prst="rect">
            <a:avLst/>
          </a:prstGeom>
        </p:spPr>
      </p:pic>
      <p:pic>
        <p:nvPicPr>
          <p:cNvPr id="3" name="Picture 2" descr="Grapefruit 16X 2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13" t="5446" r="18137" b="32244"/>
          <a:stretch/>
        </p:blipFill>
        <p:spPr>
          <a:xfrm rot="5400000">
            <a:off x="3600822" y="1120587"/>
            <a:ext cx="6021295" cy="427317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82706" y="278231"/>
            <a:ext cx="9871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10X</a:t>
            </a:r>
            <a:endParaRPr lang="en-US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474881" y="246528"/>
            <a:ext cx="9871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16X</a:t>
            </a:r>
            <a:endParaRPr lang="en-US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0" y="5913880"/>
            <a:ext cx="50793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Grapefruit seed (small)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4216827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 Grapefruit_03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57250" y="857250"/>
            <a:ext cx="6858000" cy="5143500"/>
          </a:xfrm>
          <a:prstGeom prst="rect">
            <a:avLst/>
          </a:prstGeom>
        </p:spPr>
      </p:pic>
      <p:pic>
        <p:nvPicPr>
          <p:cNvPr id="3" name="Picture 2" descr="19 Grapefruit_01.ti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90" b="4032"/>
          <a:stretch/>
        </p:blipFill>
        <p:spPr>
          <a:xfrm rot="5400000">
            <a:off x="3714750" y="1428750"/>
            <a:ext cx="6858000" cy="4000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46667" y="135466"/>
            <a:ext cx="4954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A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57334" y="135466"/>
            <a:ext cx="4722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B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5137142" y="0"/>
            <a:ext cx="0" cy="6858000"/>
          </a:xfrm>
          <a:prstGeom prst="line">
            <a:avLst/>
          </a:prstGeom>
          <a:ln w="5715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96160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92</Words>
  <Application>Microsoft Macintosh PowerPoint</Application>
  <PresentationFormat>On-screen Show (4:3)</PresentationFormat>
  <Paragraphs>17</Paragraphs>
  <Slides>3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O. Norris</dc:creator>
  <cp:lastModifiedBy>David O. Norris</cp:lastModifiedBy>
  <cp:revision>1</cp:revision>
  <dcterms:created xsi:type="dcterms:W3CDTF">2016-02-06T22:37:53Z</dcterms:created>
  <dcterms:modified xsi:type="dcterms:W3CDTF">2016-02-06T22:39:00Z</dcterms:modified>
</cp:coreProperties>
</file>